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y="5143500" cx="9144000"/>
  <p:notesSz cx="6858000" cy="9144000"/>
  <p:embeddedFontLst>
    <p:embeddedFont>
      <p:font typeface="Pacifico"/>
      <p:regular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22" Type="http://schemas.openxmlformats.org/officeDocument/2006/relationships/slide" Target="slides/slide18.xml"/><Relationship Id="rId10" Type="http://schemas.openxmlformats.org/officeDocument/2006/relationships/slide" Target="slides/slide6.xml"/><Relationship Id="rId21" Type="http://schemas.openxmlformats.org/officeDocument/2006/relationships/slide" Target="slides/slide17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23" Type="http://schemas.openxmlformats.org/officeDocument/2006/relationships/font" Target="fonts/Pacifico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acifico"/>
                <a:ea typeface="Pacifico"/>
                <a:cs typeface="Pacifico"/>
                <a:sym typeface="Pacifico"/>
              </a:rPr>
              <a:t>Festa della Mamma</a:t>
            </a:r>
            <a:endParaRPr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55" name="Shape 5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acifico"/>
                <a:ea typeface="Pacifico"/>
                <a:cs typeface="Pacifico"/>
                <a:sym typeface="Pacifico"/>
              </a:rPr>
              <a:t>10 maggio 2018</a:t>
            </a:r>
            <a:endParaRPr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0"/>
            <a:ext cx="6693248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Shape 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2975" y="0"/>
            <a:ext cx="6451603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Shape 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7050" y="0"/>
            <a:ext cx="6451622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0800" y="0"/>
            <a:ext cx="6858003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0695" y="76200"/>
            <a:ext cx="6451603" cy="4991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Shape 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1100" y="-90800"/>
            <a:ext cx="6654803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hape 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6750" y="0"/>
            <a:ext cx="6451622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hape 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2250" y="0"/>
            <a:ext cx="6451622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Shape 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2375" y="0"/>
            <a:ext cx="6451603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it">
                <a:latin typeface="Pacifico"/>
                <a:ea typeface="Pacifico"/>
                <a:cs typeface="Pacifico"/>
                <a:sym typeface="Pacifico"/>
              </a:rPr>
              <a:t>    </a:t>
            </a:r>
            <a:r>
              <a:rPr i="1" lang="it" sz="3600">
                <a:latin typeface="Pacifico"/>
                <a:ea typeface="Pacifico"/>
                <a:cs typeface="Pacifico"/>
                <a:sym typeface="Pacifico"/>
              </a:rPr>
              <a:t>La passeggiata del cuore</a:t>
            </a:r>
            <a:endParaRPr i="1" sz="360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rPr lang="it" sz="2400">
                <a:latin typeface="Pacifico"/>
                <a:ea typeface="Pacifico"/>
                <a:cs typeface="Pacifico"/>
                <a:sym typeface="Pacifico"/>
              </a:rPr>
              <a:t>Con le mamme facciamo una passeggiata dalla scuola alla cascina a Ca’ di Brenno, dove ci aspetta una golosa merenda con latte e biscotti e uno spettacolo di bolle di sapone con Isabella. </a:t>
            </a:r>
            <a:endParaRPr sz="2400"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rPr lang="it" sz="2400">
                <a:latin typeface="Pacifico"/>
                <a:ea typeface="Pacifico"/>
                <a:cs typeface="Pacifico"/>
                <a:sym typeface="Pacifico"/>
              </a:rPr>
              <a:t>Indossiamo le medaglie e partiamo</a:t>
            </a:r>
            <a:r>
              <a:rPr lang="it" sz="2400">
                <a:latin typeface="Pacifico"/>
                <a:ea typeface="Pacifico"/>
                <a:cs typeface="Pacifico"/>
                <a:sym typeface="Pacifico"/>
              </a:rPr>
              <a:t>...</a:t>
            </a:r>
            <a:endParaRPr sz="2400"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Shape 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3549" y="0"/>
            <a:ext cx="6858003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Shape 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6775" y="0"/>
            <a:ext cx="6451603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Shape 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0122" y="152401"/>
            <a:ext cx="6451603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Shape 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3348" y="0"/>
            <a:ext cx="6613152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Shape 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3150" y="0"/>
            <a:ext cx="6451603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Shape 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0"/>
            <a:ext cx="6451603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Shape 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0275" y="0"/>
            <a:ext cx="6451603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